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581F-A100-8DBE-3513-3A153756A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90B8A-2CC2-3A84-AB8C-8483B7677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3E53A-D5C9-F9D8-F541-2DEA9086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05D6D-3145-6BD1-2E44-38F9E069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5C3AE-32E8-3D7F-C3FF-76F88A0D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1881-5814-1B7B-B30E-F77534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A6FC6-F74F-01E1-D70D-90E16BE8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15CBF-9886-7D79-F8D6-EE2D703F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1BC1-814B-2C64-AF6B-8D5BF8E7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5653-62D3-0B7F-9DE2-0A7F67BD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3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7F97F-C36E-A135-A1D8-68D5935C1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247FA-4D0F-7A51-7CAA-41557A3DD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2D721-64BD-722F-70E8-EB08E003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1576-CA72-6A28-B73F-F42FDF68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D8563-B5A8-297B-907C-44238E9B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3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5957-F620-9480-DDA8-450F4F6C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E35F-0D39-C7FA-B573-FC6BD62E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593CF-597B-F1F1-E692-9282FF9E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5934-CF96-CE9D-7CD0-20AFA053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9ACC6-EE6B-B776-F331-96C667DB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7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BF6D0-24FD-6ACF-2736-DCB1BF2A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95773-C328-F442-70BB-E44A477B1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B088F-C312-D403-DAA6-6A9530B4A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57A61-B2B1-5EB5-82A6-8ADB5CD8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67A73-2BC9-A298-D3E8-2E8844AD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62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D4BF-3BFF-5089-A3F9-5C7D11DD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BD16F-6F5D-5946-B5FA-A72E153C7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E8CA4-4765-0F7F-1F1C-AE6E071AD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0B0BF-BDCC-B6B9-86A9-A16BCAEE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D5094-0084-21CA-C642-25D54AE9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962B9-F4BC-BF28-DCFE-CEB288FD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16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8D4F-916D-47B6-A7BC-1A95800F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45B69-FBFF-762B-5BDF-C562FA3BB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BA96D-CE32-CADC-CD35-24514A1AB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629B7-D620-C768-2765-C243A4291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31BB5-B432-53FD-A476-5D09F618A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3AD4C-D437-68DA-6007-F14AE22A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8CCADD-1383-DB4B-7D18-F13F6F3F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C3C99-AD65-34FF-DBC7-09D0A37A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0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51BD-918A-B8EA-730A-A2E94373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2751B-0CAF-89AE-B5A6-B98B2907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FE98B-4ED2-C82A-15C6-2C0437E6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B7067-EE5D-C0E1-0779-7BB1D760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7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2B2B4-38C0-CC5F-9FFC-69674F83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33795-0954-BA5D-5593-A540E73F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B96F-F2EC-A70F-4701-4F07DF5C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7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4F9C-8D26-0559-AE24-825BD991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BC26-C04D-29B8-0F02-333DB94D3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702AC-338A-6C8D-5AE7-FDDFB7CFD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22423-490A-B495-B4B8-C117CE22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DA753-520C-375B-B188-AAC045FD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5E6AA-31AC-0A5C-9B3B-C5E1C867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2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2245-3C92-128A-C78D-F8683073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9196F5-FBDF-2855-713E-8845AB4CA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2F7F8-93E8-A177-543F-87C24C12D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86C6E-98BE-104B-2CA3-B850407A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3923E-36FC-BADF-E13A-6C9C4A8A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99C8B-3A5E-D8BF-6912-2BC49535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36787-DAE6-E922-C8F1-CD299574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543CB-0E05-D80E-A8EC-025830AB3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B8704-6DF7-D2D0-6193-36925E6FF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A14CA-2A31-454E-926B-008E16BF8EFE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869FD-9EA4-0F01-811B-42233794F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5684-081E-4093-3B73-EBA29CE0A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E6878-CB72-4ECB-8E47-FBF304D7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ED39E1-040C-DEA5-F45C-DE0C8E41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9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CE92D-2C3F-DF32-4BD4-A2C9D255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3" y="643467"/>
            <a:ext cx="1003795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5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1A225-E378-EE86-7FD3-DA6915F6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5" y="643467"/>
            <a:ext cx="1012920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20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478C9-2741-0F87-3739-44D1CE93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EFF86-7C11-7FF8-E54B-E76697E8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2" y="643467"/>
            <a:ext cx="1008337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9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A3976-29B1-6CC7-8AC6-CBDABC33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7" y="643467"/>
            <a:ext cx="964686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2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48F24-14A4-B1F9-58A5-5D981EDD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8" y="643467"/>
            <a:ext cx="10511443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2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36441-3A53-2189-6A08-399C54A6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4" y="643467"/>
            <a:ext cx="1036477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5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16E28-8B8F-28C8-3559-BC84AAC9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6" y="643467"/>
            <a:ext cx="928510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8E5F1-8B91-9C2A-DC06-EED54C64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4" y="643467"/>
            <a:ext cx="1036477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2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3B2A7-ADBC-588F-A8E4-AA141E92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6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3DC45-10CA-D015-C94C-3B5857D3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0" y="643467"/>
            <a:ext cx="889572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5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74D4E-4079-A3C7-C61D-A06FF17D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3" y="643467"/>
            <a:ext cx="1003795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5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42541-911E-40F6-B194-E6A2B0B77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49" y="643467"/>
            <a:ext cx="894950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Somala, Priyanka</dc:creator>
  <cp:lastModifiedBy>Somala, Priyanka</cp:lastModifiedBy>
  <cp:revision>1</cp:revision>
  <dcterms:created xsi:type="dcterms:W3CDTF">2024-02-28T15:17:22Z</dcterms:created>
  <dcterms:modified xsi:type="dcterms:W3CDTF">2024-02-28T15:50:14Z</dcterms:modified>
</cp:coreProperties>
</file>